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661"/>
    <a:srgbClr val="582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78CCB-EDCC-415F-A945-981CF513D1D2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0953B-82B7-4006-BA79-60BD2C5FC2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218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17" t="21838" b="12138"/>
          <a:stretch/>
        </p:blipFill>
        <p:spPr>
          <a:xfrm>
            <a:off x="6228184" y="4437112"/>
            <a:ext cx="2880320" cy="24112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82C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AAC6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0" y="0"/>
            <a:ext cx="9108504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40402"/>
            <a:ext cx="9144000" cy="1372374"/>
          </a:xfrm>
          <a:prstGeom prst="rect">
            <a:avLst/>
          </a:prstGeom>
        </p:spPr>
      </p:pic>
      <p:sp>
        <p:nvSpPr>
          <p:cNvPr id="12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rgbClr val="B9D9E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www.rino.nl</a:t>
            </a:r>
          </a:p>
        </p:txBody>
      </p:sp>
    </p:spTree>
    <p:extLst>
      <p:ext uri="{BB962C8B-B14F-4D97-AF65-F5344CB8AC3E}">
        <p14:creationId xmlns:p14="http://schemas.microsoft.com/office/powerpoint/2010/main" val="338693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24200" y="274638"/>
            <a:ext cx="5562600" cy="11430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rgbClr val="582C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rgbClr val="B9D9E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www.rino.nl</a:t>
            </a:r>
          </a:p>
        </p:txBody>
      </p:sp>
    </p:spTree>
    <p:extLst>
      <p:ext uri="{BB962C8B-B14F-4D97-AF65-F5344CB8AC3E}">
        <p14:creationId xmlns:p14="http://schemas.microsoft.com/office/powerpoint/2010/main" val="22719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24200" y="274638"/>
            <a:ext cx="5562600" cy="114300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582C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rgbClr val="B9D9E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www.rino.nl</a:t>
            </a:r>
          </a:p>
        </p:txBody>
      </p:sp>
    </p:spTree>
    <p:extLst>
      <p:ext uri="{BB962C8B-B14F-4D97-AF65-F5344CB8AC3E}">
        <p14:creationId xmlns:p14="http://schemas.microsoft.com/office/powerpoint/2010/main" val="114296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25" y="-99392"/>
            <a:ext cx="3441197" cy="1992030"/>
          </a:xfrm>
          <a:prstGeom prst="rect">
            <a:avLst/>
          </a:prstGeom>
        </p:spPr>
      </p:pic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rgbClr val="B9D9E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www.rino.nl</a:t>
            </a:r>
          </a:p>
        </p:txBody>
      </p:sp>
    </p:spTree>
    <p:extLst>
      <p:ext uri="{BB962C8B-B14F-4D97-AF65-F5344CB8AC3E}">
        <p14:creationId xmlns:p14="http://schemas.microsoft.com/office/powerpoint/2010/main" val="27667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www.rino.nl</a:t>
            </a:r>
          </a:p>
        </p:txBody>
      </p:sp>
    </p:spTree>
    <p:extLst>
      <p:ext uri="{BB962C8B-B14F-4D97-AF65-F5344CB8AC3E}">
        <p14:creationId xmlns:p14="http://schemas.microsoft.com/office/powerpoint/2010/main" val="281003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www.rino.nl</a:t>
            </a:r>
          </a:p>
        </p:txBody>
      </p:sp>
    </p:spTree>
    <p:extLst>
      <p:ext uri="{BB962C8B-B14F-4D97-AF65-F5344CB8AC3E}">
        <p14:creationId xmlns:p14="http://schemas.microsoft.com/office/powerpoint/2010/main" val="294857652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2" id="{8CEB4A68-C0E0-42F9-839F-50A4D3C33D16}" vid="{61098D99-DE05-4937-B939-8B239BC2082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c6a2bf-9981-4e63-b12f-eaa13e3c161a" xsi:nil="true"/>
    <lcf76f155ced4ddcb4097134ff3c332f xmlns="142f20e6-ce22-4fa7-9036-26380cca97d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789ED436A3F341AA5EB759151270BC" ma:contentTypeVersion="16" ma:contentTypeDescription="Een nieuw document maken." ma:contentTypeScope="" ma:versionID="04adc89ecbb59b4faa6e6ef624d636e2">
  <xsd:schema xmlns:xsd="http://www.w3.org/2001/XMLSchema" xmlns:xs="http://www.w3.org/2001/XMLSchema" xmlns:p="http://schemas.microsoft.com/office/2006/metadata/properties" xmlns:ns2="142f20e6-ce22-4fa7-9036-26380cca97d1" xmlns:ns3="9dc6a2bf-9981-4e63-b12f-eaa13e3c161a" targetNamespace="http://schemas.microsoft.com/office/2006/metadata/properties" ma:root="true" ma:fieldsID="8bb12d7f6ef4fff2152ccf1f6ea7b678" ns2:_="" ns3:_="">
    <xsd:import namespace="142f20e6-ce22-4fa7-9036-26380cca97d1"/>
    <xsd:import namespace="9dc6a2bf-9981-4e63-b12f-eaa13e3c16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2f20e6-ce22-4fa7-9036-26380cca9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f896ec0-99af-4ec6-9ebf-877478e02f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c6a2bf-9981-4e63-b12f-eaa13e3c161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e550aa9-b73e-45f4-a241-5088568b55a4}" ma:internalName="TaxCatchAll" ma:showField="CatchAllData" ma:web="9dc6a2bf-9981-4e63-b12f-eaa13e3c16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D2A2E2-10AC-44F3-871C-DE74BD079AA3}">
  <ds:schemaRefs>
    <ds:schemaRef ds:uri="http://schemas.microsoft.com/office/2006/metadata/properties"/>
    <ds:schemaRef ds:uri="http://schemas.microsoft.com/office/infopath/2007/PartnerControls"/>
    <ds:schemaRef ds:uri="9dc6a2bf-9981-4e63-b12f-eaa13e3c161a"/>
    <ds:schemaRef ds:uri="142f20e6-ce22-4fa7-9036-26380cca97d1"/>
  </ds:schemaRefs>
</ds:datastoreItem>
</file>

<file path=customXml/itemProps2.xml><?xml version="1.0" encoding="utf-8"?>
<ds:datastoreItem xmlns:ds="http://schemas.openxmlformats.org/officeDocument/2006/customXml" ds:itemID="{16BE6E48-B1E7-415F-81C4-FB32E9C982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45FE4F-9A1E-4259-9A0F-B3A3C0F479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2f20e6-ce22-4fa7-9036-26380cca97d1"/>
    <ds:schemaRef ds:uri="9dc6a2bf-9981-4e63-b12f-eaa13e3c16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Thema2</Template>
  <TotalTime>18</TotalTime>
  <Words>10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Thema2</vt:lpstr>
      <vt:lpstr>PowerPoint-presentatie</vt:lpstr>
      <vt:lpstr>PowerPoint-presentatie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Esther Hemink | RINO</dc:creator>
  <cp:lastModifiedBy>Sarah Becht | RINO</cp:lastModifiedBy>
  <cp:revision>12</cp:revision>
  <dcterms:created xsi:type="dcterms:W3CDTF">2016-06-17T10:47:20Z</dcterms:created>
  <dcterms:modified xsi:type="dcterms:W3CDTF">2022-05-30T19:52:51Z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0x01010008789ED436A3F341AA5EB759151270BC</vt:lpwstr>
  </property>
</Properties>
</file>